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8"/>
  </p:notesMasterIdLst>
  <p:sldIdLst>
    <p:sldId id="970" r:id="rId3"/>
    <p:sldId id="1055" r:id="rId4"/>
    <p:sldId id="1061" r:id="rId5"/>
    <p:sldId id="1062" r:id="rId6"/>
    <p:sldId id="1063" r:id="rId7"/>
    <p:sldId id="1064" r:id="rId8"/>
    <p:sldId id="1065" r:id="rId9"/>
    <p:sldId id="1066" r:id="rId10"/>
    <p:sldId id="1067" r:id="rId11"/>
    <p:sldId id="1068" r:id="rId12"/>
    <p:sldId id="1069" r:id="rId13"/>
    <p:sldId id="1070" r:id="rId14"/>
    <p:sldId id="1071" r:id="rId15"/>
    <p:sldId id="1072" r:id="rId16"/>
    <p:sldId id="1073" r:id="rId17"/>
    <p:sldId id="1074" r:id="rId18"/>
    <p:sldId id="1075" r:id="rId19"/>
    <p:sldId id="1076" r:id="rId20"/>
    <p:sldId id="1077" r:id="rId21"/>
    <p:sldId id="1078" r:id="rId22"/>
    <p:sldId id="1079" r:id="rId23"/>
    <p:sldId id="1080" r:id="rId24"/>
    <p:sldId id="1081" r:id="rId25"/>
    <p:sldId id="1082" r:id="rId26"/>
    <p:sldId id="1083" r:id="rId27"/>
    <p:sldId id="1084" r:id="rId28"/>
    <p:sldId id="1085" r:id="rId29"/>
    <p:sldId id="1086" r:id="rId30"/>
    <p:sldId id="1087" r:id="rId31"/>
    <p:sldId id="1088" r:id="rId32"/>
    <p:sldId id="1089" r:id="rId33"/>
    <p:sldId id="1090" r:id="rId34"/>
    <p:sldId id="1091" r:id="rId35"/>
    <p:sldId id="1092" r:id="rId36"/>
    <p:sldId id="1093" r:id="rId37"/>
  </p:sldIdLst>
  <p:sldSz cx="12192000" cy="6858000"/>
  <p:notesSz cx="6858000" cy="9144000"/>
  <p:custDataLst>
    <p:tags r:id="rId4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712" autoAdjust="0"/>
  </p:normalViewPr>
  <p:slideViewPr>
    <p:cSldViewPr snapToGrid="0">
      <p:cViewPr varScale="1">
        <p:scale>
          <a:sx n="99" d="100"/>
          <a:sy n="99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2" Type="http://schemas.openxmlformats.org/officeDocument/2006/relationships/tags" Target="tags/tag2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slide" Target="slides/slide2.xml"/><Relationship Id="rId39" Type="http://schemas.openxmlformats.org/officeDocument/2006/relationships/presProps" Target="presProps.xml"/><Relationship Id="rId38" Type="http://schemas.openxmlformats.org/officeDocument/2006/relationships/notesMaster" Target="notesMasters/notesMaster1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6888A7-1FB9-4365-AA6F-32520DEA64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4FA0D-AC63-4F08-A792-1E335B314FA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0" y="661851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 userDrawn="1"/>
        </p:nvSpPr>
        <p:spPr>
          <a:xfrm>
            <a:off x="0" y="0"/>
            <a:ext cx="12192000" cy="66184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0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5601903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8000">
                <a:schemeClr val="accent5">
                  <a:lumMod val="89000"/>
                </a:schemeClr>
              </a:gs>
              <a:gs pos="57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-1608" y="5698317"/>
            <a:ext cx="12193608" cy="11534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8000">
                <a:schemeClr val="accent5">
                  <a:lumMod val="89000"/>
                </a:schemeClr>
              </a:gs>
              <a:gs pos="57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318815" y="6265152"/>
            <a:ext cx="48499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Heiti SC Light"/>
                <a:cs typeface="Arial" panose="020B0604020202020204" pitchFamily="34" charset="0"/>
              </a:rPr>
              <a:t>www.</a:t>
            </a:r>
            <a:endParaRPr kumimoji="1"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Heiti SC Light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619055" y="6265151"/>
            <a:ext cx="2021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Heiti SC Light"/>
                <a:cs typeface="Arial" panose="020B0604020202020204" pitchFamily="34" charset="0"/>
              </a:rPr>
              <a:t>logo</a:t>
            </a:r>
            <a:endParaRPr kumimoji="1"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Heiti SC Light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A5A6F-4014-404F-A1B3-A9F87B5E1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AC90B-DD01-485A-8E2B-8DF219F905A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-635"/>
            <a:ext cx="12192000" cy="68148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67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215" y="635"/>
            <a:ext cx="12261850" cy="68186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1905"/>
            <a:ext cx="12192635" cy="67468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"/>
            <a:ext cx="12191365" cy="70618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167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5"/>
            <a:ext cx="12191365" cy="67341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7646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39065" y="-635"/>
            <a:ext cx="12459335" cy="685927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57785"/>
            <a:ext cx="12192000" cy="63982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635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1418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3025" y="0"/>
            <a:ext cx="12264390" cy="677100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7620"/>
            <a:ext cx="12192635" cy="683387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3270" cy="678370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7004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635"/>
            <a:ext cx="12192000" cy="691070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905"/>
            <a:ext cx="12191365" cy="656145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2635" cy="647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635"/>
            <a:ext cx="12191365" cy="676211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12192000" cy="670814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12192635" cy="67976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9525"/>
            <a:ext cx="12191365" cy="683831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985"/>
            <a:ext cx="12319635" cy="676656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76719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12283440" cy="674306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77418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53340"/>
            <a:ext cx="12190730" cy="6716395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635"/>
            <a:ext cx="12191365" cy="69138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215" y="-29210"/>
            <a:ext cx="12261850" cy="70942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985"/>
            <a:ext cx="12192000" cy="68052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9535" y="0"/>
            <a:ext cx="12280900" cy="64897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1905"/>
            <a:ext cx="12191365" cy="69494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635"/>
            <a:ext cx="12192635" cy="669099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8004,&quot;width&quot;:10908}"/>
</p:tagLst>
</file>

<file path=ppt/tags/tag2.xml><?xml version="1.0" encoding="utf-8"?>
<p:tagLst xmlns:p="http://schemas.openxmlformats.org/presentationml/2006/main">
  <p:tag name="KSO_WPP_MARK_KEY" val="85bfea28-bffc-490f-883c-66ffa43fc090"/>
  <p:tag name="COMMONDATA" val="eyJoZGlkIjoiMWU3MzMxYTYwYmZlMjc1MzdmNzA5MTg1YmJhYzUxNDE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35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6" baseType="lpstr">
      <vt:lpstr>Arial</vt:lpstr>
      <vt:lpstr>宋体</vt:lpstr>
      <vt:lpstr>Wingdings</vt:lpstr>
      <vt:lpstr>Heiti SC Light</vt:lpstr>
      <vt:lpstr>微软雅黑</vt:lpstr>
      <vt:lpstr>黑体</vt:lpstr>
      <vt:lpstr>Times New Roman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xiuhua</dc:creator>
  <cp:lastModifiedBy>qzuser</cp:lastModifiedBy>
  <cp:revision>256</cp:revision>
  <dcterms:created xsi:type="dcterms:W3CDTF">2022-02-22T20:36:00Z</dcterms:created>
  <dcterms:modified xsi:type="dcterms:W3CDTF">2023-02-17T15:18:24Z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35F896D0FB1F4A2199A785C7F1764413</vt:lpwstr>
  </property>
  <property fmtid="{D5CDD505-2E9C-101B-9397-08002B2CF9AE}" pid="3" name="KSOProductBuildVer">
    <vt:lpwstr>2052-11.1.0.12763</vt:lpwstr>
  </property>
</Properties>
</file>

<file path=docProps/thumbnail.jpeg>
</file>